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A365D1"/>
    <a:srgbClr val="00FF00"/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984" y="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31C65-4BC0-4DF3-B8C7-7868142AED1F}" type="datetimeFigureOut">
              <a:rPr lang="de-CH" smtClean="0"/>
              <a:t>09.12.2020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D50B6-3639-4612-BA01-1D1D7E9476B6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17160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31C65-4BC0-4DF3-B8C7-7868142AED1F}" type="datetimeFigureOut">
              <a:rPr lang="de-CH" smtClean="0"/>
              <a:t>09.12.2020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D50B6-3639-4612-BA01-1D1D7E9476B6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97985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31C65-4BC0-4DF3-B8C7-7868142AED1F}" type="datetimeFigureOut">
              <a:rPr lang="de-CH" smtClean="0"/>
              <a:t>09.12.2020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D50B6-3639-4612-BA01-1D1D7E9476B6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42436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31C65-4BC0-4DF3-B8C7-7868142AED1F}" type="datetimeFigureOut">
              <a:rPr lang="de-CH" smtClean="0"/>
              <a:t>09.12.2020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D50B6-3639-4612-BA01-1D1D7E9476B6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40686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31C65-4BC0-4DF3-B8C7-7868142AED1F}" type="datetimeFigureOut">
              <a:rPr lang="de-CH" smtClean="0"/>
              <a:t>09.12.2020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D50B6-3639-4612-BA01-1D1D7E9476B6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21384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31C65-4BC0-4DF3-B8C7-7868142AED1F}" type="datetimeFigureOut">
              <a:rPr lang="de-CH" smtClean="0"/>
              <a:t>09.12.2020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D50B6-3639-4612-BA01-1D1D7E9476B6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06444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31C65-4BC0-4DF3-B8C7-7868142AED1F}" type="datetimeFigureOut">
              <a:rPr lang="de-CH" smtClean="0"/>
              <a:t>09.12.2020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D50B6-3639-4612-BA01-1D1D7E9476B6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8240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31C65-4BC0-4DF3-B8C7-7868142AED1F}" type="datetimeFigureOut">
              <a:rPr lang="de-CH" smtClean="0"/>
              <a:t>09.12.2020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D50B6-3639-4612-BA01-1D1D7E9476B6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17235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31C65-4BC0-4DF3-B8C7-7868142AED1F}" type="datetimeFigureOut">
              <a:rPr lang="de-CH" smtClean="0"/>
              <a:t>09.12.2020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D50B6-3639-4612-BA01-1D1D7E9476B6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03160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31C65-4BC0-4DF3-B8C7-7868142AED1F}" type="datetimeFigureOut">
              <a:rPr lang="de-CH" smtClean="0"/>
              <a:t>09.12.2020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D50B6-3639-4612-BA01-1D1D7E9476B6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08279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31C65-4BC0-4DF3-B8C7-7868142AED1F}" type="datetimeFigureOut">
              <a:rPr lang="de-CH" smtClean="0"/>
              <a:t>09.12.2020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D50B6-3639-4612-BA01-1D1D7E9476B6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18449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231C65-4BC0-4DF3-B8C7-7868142AED1F}" type="datetimeFigureOut">
              <a:rPr lang="de-CH" smtClean="0"/>
              <a:t>09.12.2020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0D50B6-3639-4612-BA01-1D1D7E9476B6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78328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sv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5.svg"/><Relationship Id="rId7" Type="http://schemas.openxmlformats.org/officeDocument/2006/relationships/image" Target="../media/image17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bgerundetes Rechteck 3"/>
          <p:cNvSpPr/>
          <p:nvPr/>
        </p:nvSpPr>
        <p:spPr>
          <a:xfrm>
            <a:off x="1979712" y="2060848"/>
            <a:ext cx="5184576" cy="2664296"/>
          </a:xfrm>
          <a:prstGeom prst="roundRect">
            <a:avLst/>
          </a:prstGeom>
          <a:scene3d>
            <a:camera prst="isometricOffAxis2Left">
              <a:rot lat="1200000" lon="2400000" rev="0"/>
            </a:camera>
            <a:lightRig rig="threePt" dir="t">
              <a:rot lat="0" lon="0" rev="0"/>
            </a:lightRig>
          </a:scene3d>
          <a:sp3d z="88900" prstMaterial="dkEdge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1026" name="Picture 2" descr="V:\CBT Logos 2019\Entwurf\02_Web\01_RGB\Logo_CB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513" y="3212976"/>
            <a:ext cx="2811486" cy="1644898"/>
          </a:xfrm>
          <a:prstGeom prst="rect">
            <a:avLst/>
          </a:prstGeom>
          <a:noFill/>
          <a:scene3d>
            <a:camera prst="isometricOffAxis2Left">
              <a:rot lat="1200000" lon="2400000" rev="0"/>
            </a:camera>
            <a:lightRig rig="threePt" dir="t">
              <a:rot lat="0" lon="0" rev="0"/>
            </a:lightRig>
          </a:scene3d>
          <a:sp3d z="88900" prstMaterial="dkEdge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Gleichschenkliges Dreieck 4"/>
          <p:cNvSpPr/>
          <p:nvPr/>
        </p:nvSpPr>
        <p:spPr>
          <a:xfrm>
            <a:off x="2771800" y="2924943"/>
            <a:ext cx="1080120" cy="972109"/>
          </a:xfrm>
          <a:prstGeom prst="triangl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OffAxis2Left">
              <a:rot lat="1200000" lon="2400000" rev="0"/>
            </a:camera>
            <a:lightRig rig="threePt" dir="t">
              <a:rot lat="0" lon="0" rev="0"/>
            </a:lightRig>
          </a:scene3d>
          <a:sp3d z="88900"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" name="Ellipse 5"/>
          <p:cNvSpPr/>
          <p:nvPr/>
        </p:nvSpPr>
        <p:spPr>
          <a:xfrm>
            <a:off x="2883818" y="2132856"/>
            <a:ext cx="856085" cy="79208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OffAxis2Left">
              <a:rot lat="1200000" lon="2400000" rev="0"/>
            </a:camera>
            <a:lightRig rig="threePt" dir="t">
              <a:rot lat="0" lon="0" rev="0"/>
            </a:lightRig>
          </a:scene3d>
          <a:sp3d z="88900"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cxnSp>
        <p:nvCxnSpPr>
          <p:cNvPr id="10" name="Gerade Verbindung 9"/>
          <p:cNvCxnSpPr/>
          <p:nvPr/>
        </p:nvCxnSpPr>
        <p:spPr>
          <a:xfrm>
            <a:off x="3779912" y="2636912"/>
            <a:ext cx="2683594" cy="0"/>
          </a:xfrm>
          <a:prstGeom prst="line">
            <a:avLst/>
          </a:prstGeom>
          <a:ln w="571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OffAxis2Left">
              <a:rot lat="1200000" lon="2400000" rev="0"/>
            </a:camera>
            <a:lightRig rig="threePt" dir="t">
              <a:rot lat="0" lon="0" rev="0"/>
            </a:lightRig>
          </a:scene3d>
          <a:sp3d z="88900"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10"/>
          <p:cNvCxnSpPr/>
          <p:nvPr/>
        </p:nvCxnSpPr>
        <p:spPr>
          <a:xfrm>
            <a:off x="3779912" y="3068960"/>
            <a:ext cx="2683594" cy="0"/>
          </a:xfrm>
          <a:prstGeom prst="line">
            <a:avLst/>
          </a:prstGeom>
          <a:ln w="571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OffAxis2Left">
              <a:rot lat="1200000" lon="2400000" rev="0"/>
            </a:camera>
            <a:lightRig rig="threePt" dir="t">
              <a:rot lat="0" lon="0" rev="0"/>
            </a:lightRig>
          </a:scene3d>
          <a:sp3d z="88900" prstMaterial="dkEdg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8762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Stoppuhr">
            <a:extLst>
              <a:ext uri="{FF2B5EF4-FFF2-40B4-BE49-F238E27FC236}">
                <a16:creationId xmlns:a16="http://schemas.microsoft.com/office/drawing/2014/main" id="{0DDF25B8-FECA-4B30-84C1-AF9AE79A36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2712" y="354360"/>
            <a:ext cx="914400" cy="914400"/>
          </a:xfrm>
          <a:prstGeom prst="rect">
            <a:avLst/>
          </a:prstGeom>
        </p:spPr>
      </p:pic>
      <p:pic>
        <p:nvPicPr>
          <p:cNvPr id="8" name="Grafik 7" descr="Mitarbeiterausweis">
            <a:extLst>
              <a:ext uri="{FF2B5EF4-FFF2-40B4-BE49-F238E27FC236}">
                <a16:creationId xmlns:a16="http://schemas.microsoft.com/office/drawing/2014/main" id="{723DD018-60A8-41B5-92B3-258DD6F17DA9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1520" y="486260"/>
            <a:ext cx="3096000" cy="3117600"/>
          </a:xfrm>
          <a:prstGeom prst="rect">
            <a:avLst/>
          </a:prstGeom>
        </p:spPr>
      </p:pic>
      <p:pic>
        <p:nvPicPr>
          <p:cNvPr id="14" name="Grafik 13" descr="Werkzeuge">
            <a:extLst>
              <a:ext uri="{FF2B5EF4-FFF2-40B4-BE49-F238E27FC236}">
                <a16:creationId xmlns:a16="http://schemas.microsoft.com/office/drawing/2014/main" id="{DD165ED2-2047-4F44-BB67-4B62564E349D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29983" y="3225552"/>
            <a:ext cx="3096000" cy="3096000"/>
          </a:xfrm>
          <a:prstGeom prst="rect">
            <a:avLst/>
          </a:prstGeom>
        </p:spPr>
      </p:pic>
      <p:pic>
        <p:nvPicPr>
          <p:cNvPr id="12" name="Grafik 11" descr="Tropische Szenerie">
            <a:extLst>
              <a:ext uri="{FF2B5EF4-FFF2-40B4-BE49-F238E27FC236}">
                <a16:creationId xmlns:a16="http://schemas.microsoft.com/office/drawing/2014/main" id="{7F093038-BC6D-4B7F-A2E5-22E441DC5488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79912" y="2344692"/>
            <a:ext cx="2376264" cy="2376000"/>
          </a:xfrm>
          <a:prstGeom prst="rect">
            <a:avLst/>
          </a:prstGeom>
        </p:spPr>
      </p:pic>
      <p:pic>
        <p:nvPicPr>
          <p:cNvPr id="18" name="Grafik 17" descr="Fingerabdruck">
            <a:extLst>
              <a:ext uri="{FF2B5EF4-FFF2-40B4-BE49-F238E27FC236}">
                <a16:creationId xmlns:a16="http://schemas.microsoft.com/office/drawing/2014/main" id="{E1BD3245-6203-4B5A-BACD-68A14E5CBFD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732240" y="-124544"/>
            <a:ext cx="1872208" cy="1872208"/>
          </a:xfrm>
          <a:prstGeom prst="rect">
            <a:avLst/>
          </a:prstGeom>
        </p:spPr>
      </p:pic>
      <p:pic>
        <p:nvPicPr>
          <p:cNvPr id="9" name="Grafik 8" descr="Uhr">
            <a:extLst>
              <a:ext uri="{FF2B5EF4-FFF2-40B4-BE49-F238E27FC236}">
                <a16:creationId xmlns:a16="http://schemas.microsoft.com/office/drawing/2014/main" id="{730D9C9B-3CCD-447B-A0CF-3ECB2F9F4AD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811691" y="3429000"/>
            <a:ext cx="1344485" cy="1344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910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 descr="Fragezeichen">
            <a:extLst>
              <a:ext uri="{FF2B5EF4-FFF2-40B4-BE49-F238E27FC236}">
                <a16:creationId xmlns:a16="http://schemas.microsoft.com/office/drawing/2014/main" id="{DEE0AC56-69F1-4578-BB48-B8E8AB138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76056" y="-99392"/>
            <a:ext cx="1897360" cy="1897360"/>
          </a:xfrm>
          <a:prstGeom prst="rect">
            <a:avLst/>
          </a:prstGeom>
        </p:spPr>
      </p:pic>
      <p:pic>
        <p:nvPicPr>
          <p:cNvPr id="18" name="Grafik 17" descr="Fingerabdruck">
            <a:extLst>
              <a:ext uri="{FF2B5EF4-FFF2-40B4-BE49-F238E27FC236}">
                <a16:creationId xmlns:a16="http://schemas.microsoft.com/office/drawing/2014/main" id="{E1BD3245-6203-4B5A-BACD-68A14E5CBF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32240" y="-124544"/>
            <a:ext cx="1872208" cy="1872208"/>
          </a:xfrm>
          <a:prstGeom prst="rect">
            <a:avLst/>
          </a:prstGeom>
        </p:spPr>
      </p:pic>
      <p:pic>
        <p:nvPicPr>
          <p:cNvPr id="4" name="Grafik 3" descr="Uhr">
            <a:extLst>
              <a:ext uri="{FF2B5EF4-FFF2-40B4-BE49-F238E27FC236}">
                <a16:creationId xmlns:a16="http://schemas.microsoft.com/office/drawing/2014/main" id="{A2527EBF-4A3C-40A9-9572-2E059894B0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68900" y="2564904"/>
            <a:ext cx="3095848" cy="3096000"/>
          </a:xfrm>
          <a:prstGeom prst="rect">
            <a:avLst/>
          </a:prstGeom>
        </p:spPr>
      </p:pic>
      <p:pic>
        <p:nvPicPr>
          <p:cNvPr id="6" name="Grafik 5" descr="Checkliste RNL">
            <a:extLst>
              <a:ext uri="{FF2B5EF4-FFF2-40B4-BE49-F238E27FC236}">
                <a16:creationId xmlns:a16="http://schemas.microsoft.com/office/drawing/2014/main" id="{3F42555C-E637-4B21-ACEE-26399434D3D2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95536" y="1556792"/>
            <a:ext cx="3096000" cy="3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230191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Bildschirmpräsentation (4:3)</PresentationFormat>
  <Paragraphs>0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6" baseType="lpstr">
      <vt:lpstr>Arial</vt:lpstr>
      <vt:lpstr>Calibri</vt:lpstr>
      <vt:lpstr>Larissa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CBT</dc:creator>
  <cp:lastModifiedBy>Stephan Krattiger</cp:lastModifiedBy>
  <cp:revision>11</cp:revision>
  <dcterms:created xsi:type="dcterms:W3CDTF">2019-04-01T14:52:32Z</dcterms:created>
  <dcterms:modified xsi:type="dcterms:W3CDTF">2020-12-09T13:09:04Z</dcterms:modified>
</cp:coreProperties>
</file>